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3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84" y="8705088"/>
            <a:ext cx="1834896" cy="160324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12" y="131064"/>
            <a:ext cx="1042416" cy="1161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936" y="1932432"/>
            <a:ext cx="1834896" cy="16062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4488" y="1856232"/>
            <a:ext cx="1877568" cy="18958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352" y="4864608"/>
            <a:ext cx="2017776" cy="1060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" y="6699504"/>
            <a:ext cx="1703832" cy="15331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6408" y="4401312"/>
            <a:ext cx="1898904" cy="13258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25824" y="6394704"/>
            <a:ext cx="1862328" cy="18409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95344" y="8656320"/>
            <a:ext cx="1917192" cy="194157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423416" y="283464"/>
            <a:ext cx="5882640" cy="851916"/>
          </a:xfrm>
          <a:prstGeom prst="rect">
            <a:avLst/>
          </a:prstGeom>
          <a:solidFill>
            <a:srgbClr val="194B64"/>
          </a:solidFill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97000"/>
              </a:lnSpc>
            </a:pPr>
            <a:r>
              <a:rPr lang="ru" sz="2900" b="1">
                <a:solidFill>
                  <a:srgbClr val="FFFFFF"/>
                </a:solidFill>
                <a:latin typeface="Tahoma"/>
              </a:rPr>
              <a:t>8 ПРИЗНАКОВ ВЕРБОВЩИКА</a:t>
            </a:r>
          </a:p>
          <a:p>
            <a:pPr marL="0" marR="0" indent="0">
              <a:lnSpc>
                <a:spcPct val="97000"/>
              </a:lnSpc>
            </a:pPr>
            <a:r>
              <a:rPr lang="ru" sz="2200" b="1">
                <a:solidFill>
                  <a:srgbClr val="FFFFFF"/>
                </a:solidFill>
                <a:latin typeface="Tahoma"/>
              </a:rPr>
              <a:t>ТЕРРОРИСТИЧЕСКОЙ ОРГАНИЗАЦИИ: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11352" y="1508760"/>
            <a:ext cx="2179320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700">
                <a:solidFill>
                  <a:srgbClr val="F21507"/>
                </a:solidFill>
                <a:latin typeface="Cambria"/>
              </a:rPr>
              <a:t>ф </a:t>
            </a:r>
            <a:r>
              <a:rPr lang="ru" sz="1400" i="1">
                <a:solidFill>
                  <a:srgbClr val="235666"/>
                </a:solidFill>
                <a:latin typeface="Cambria"/>
              </a:rPr>
              <a:t>“Яхочу тебе помочь...”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34712" y="1508760"/>
            <a:ext cx="1591056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400" i="1">
                <a:solidFill>
                  <a:srgbClr val="F21507"/>
                </a:solidFill>
                <a:latin typeface="Cambria"/>
              </a:rPr>
              <a:t>Q </a:t>
            </a:r>
            <a:r>
              <a:rPr lang="ru" sz="1400" i="1">
                <a:solidFill>
                  <a:srgbClr val="235666"/>
                </a:solidFill>
                <a:latin typeface="Cambria"/>
              </a:rPr>
              <a:t>“Кругом враги!”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52472" y="2100072"/>
            <a:ext cx="1222248" cy="1210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3000"/>
              </a:lnSpc>
            </a:pPr>
            <a:r>
              <a:rPr lang="ru" sz="1400" i="1">
                <a:solidFill>
                  <a:srgbClr val="235666"/>
                </a:solidFill>
                <a:latin typeface="Cambria"/>
              </a:rPr>
              <a:t>Дружелюбный незнакомец, старающийся занять пустующую нишу в жизни человека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03976" y="1880616"/>
            <a:ext cx="1435608" cy="1575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3000"/>
              </a:lnSpc>
            </a:pPr>
            <a:r>
              <a:rPr lang="ru" sz="1400" i="1">
                <a:solidFill>
                  <a:srgbClr val="235666"/>
                </a:solidFill>
                <a:latin typeface="Cambria"/>
              </a:rPr>
              <a:t>Старается представить социум и ближайшее окружение враждебными, глупыми, деградирующими людьми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7760" y="3797808"/>
            <a:ext cx="1536192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1400" i="1">
                <a:solidFill>
                  <a:srgbClr val="7A3138"/>
                </a:solidFill>
                <a:latin typeface="Cambria"/>
              </a:rPr>
              <a:t>ф“Бог </a:t>
            </a:r>
            <a:r>
              <a:rPr lang="ru" sz="1400" i="1">
                <a:solidFill>
                  <a:srgbClr val="235666"/>
                </a:solidFill>
                <a:latin typeface="Cambria"/>
              </a:rPr>
              <a:t>с тобой...”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82056" y="3785616"/>
            <a:ext cx="1712976" cy="3779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r">
              <a:lnSpc>
                <a:spcPct val="83000"/>
              </a:lnSpc>
            </a:pPr>
            <a:r>
              <a:rPr lang="ru" sz="1400" i="1">
                <a:solidFill>
                  <a:srgbClr val="7A3138"/>
                </a:solidFill>
                <a:latin typeface="Cambria"/>
              </a:rPr>
              <a:t>0)“Годы </a:t>
            </a:r>
            <a:r>
              <a:rPr lang="ru" sz="1400" i="1">
                <a:solidFill>
                  <a:srgbClr val="235666"/>
                </a:solidFill>
                <a:latin typeface="Cambria"/>
              </a:rPr>
              <a:t>уходят, а ты так до сих пор ничего дельного и не сделал”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00656" y="4785360"/>
            <a:ext cx="1255776" cy="3718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3000"/>
              </a:lnSpc>
            </a:pPr>
            <a:r>
              <a:rPr lang="ru" sz="1400" i="1">
                <a:solidFill>
                  <a:srgbClr val="235666"/>
                </a:solidFill>
                <a:latin typeface="Cambria"/>
              </a:rPr>
              <a:t>Частые беседы о религии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21080" y="6080760"/>
            <a:ext cx="1780032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400" i="1">
                <a:solidFill>
                  <a:srgbClr val="F21507"/>
                </a:solidFill>
                <a:latin typeface="Cambria"/>
              </a:rPr>
              <a:t>Q </a:t>
            </a:r>
            <a:r>
              <a:rPr lang="ru" sz="1400" i="1">
                <a:solidFill>
                  <a:srgbClr val="235666"/>
                </a:solidFill>
                <a:latin typeface="Cambria"/>
              </a:rPr>
              <a:t>“Ты - избранный!”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64080" y="6470904"/>
            <a:ext cx="1469136" cy="1731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3000"/>
              </a:lnSpc>
            </a:pPr>
            <a:r>
              <a:rPr lang="ru" sz="1400" i="1">
                <a:solidFill>
                  <a:srgbClr val="235666"/>
                </a:solidFill>
                <a:latin typeface="Cambria"/>
              </a:rPr>
              <a:t>Тебе внушают принадлежность к особому обществу, для этого может предлагаться различная атрибутика в виде одежды или книг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179576" y="8388096"/>
            <a:ext cx="1447800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400" i="1">
                <a:solidFill>
                  <a:srgbClr val="F21507"/>
                </a:solidFill>
                <a:latin typeface="Cambria"/>
              </a:rPr>
              <a:t>Q) </a:t>
            </a:r>
            <a:r>
              <a:rPr lang="ru" sz="1400" i="1">
                <a:solidFill>
                  <a:srgbClr val="235666"/>
                </a:solidFill>
                <a:latin typeface="Cambria"/>
              </a:rPr>
              <a:t>Жажда мести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113788" y="9020556"/>
            <a:ext cx="1556004" cy="1030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3000"/>
              </a:lnSpc>
            </a:pPr>
            <a:r>
              <a:rPr lang="ru" sz="1400" i="1">
                <a:solidFill>
                  <a:srgbClr val="235666"/>
                </a:solidFill>
                <a:latin typeface="Cambria"/>
              </a:rPr>
              <a:t>Тебя призывают к чувству вины, долга и мести, например, за то, что в этом обществе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022348" y="10066020"/>
            <a:ext cx="169468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ru" sz="1400" i="1">
                <a:solidFill>
                  <a:srgbClr val="235666"/>
                </a:solidFill>
                <a:latin typeface="Cambria"/>
              </a:rPr>
              <a:t>нет справедливости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92952" y="4797552"/>
            <a:ext cx="1146048" cy="530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3000"/>
              </a:lnSpc>
            </a:pPr>
            <a:r>
              <a:rPr lang="ru" sz="1400" i="1">
                <a:solidFill>
                  <a:srgbClr val="235666"/>
                </a:solidFill>
                <a:latin typeface="Cambria"/>
              </a:rPr>
              <a:t>Давит на комплексы и страхи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922776" y="6074664"/>
            <a:ext cx="3441192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400" i="1">
                <a:solidFill>
                  <a:srgbClr val="F21507"/>
                </a:solidFill>
                <a:latin typeface="Cambria"/>
              </a:rPr>
              <a:t>Q </a:t>
            </a:r>
            <a:r>
              <a:rPr lang="ru" sz="1400" i="1">
                <a:solidFill>
                  <a:srgbClr val="235666"/>
                </a:solidFill>
                <a:latin typeface="Cambria"/>
              </a:rPr>
              <a:t>Готовые ответы на сложные вопросы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27776" y="6836664"/>
            <a:ext cx="1569720" cy="850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3000"/>
              </a:lnSpc>
            </a:pPr>
            <a:r>
              <a:rPr lang="ru" sz="1400" i="1">
                <a:solidFill>
                  <a:srgbClr val="235666"/>
                </a:solidFill>
                <a:latin typeface="Cambria"/>
              </a:rPr>
              <a:t>Изменение смысла общих понятий и предоставление готовых образцов и смыслов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941064" y="8388096"/>
            <a:ext cx="3407664" cy="2407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400" i="1">
                <a:solidFill>
                  <a:srgbClr val="F21507"/>
                </a:solidFill>
                <a:latin typeface="Cambria"/>
              </a:rPr>
              <a:t>Q) </a:t>
            </a:r>
            <a:r>
              <a:rPr lang="ru" sz="1400" i="1">
                <a:solidFill>
                  <a:srgbClr val="235666"/>
                </a:solidFill>
                <a:latin typeface="Cambria"/>
              </a:rPr>
              <a:t>Влияние на эмоциональное состояние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876544" y="9381744"/>
            <a:ext cx="1554480" cy="548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4000"/>
              </a:lnSpc>
            </a:pPr>
            <a:r>
              <a:rPr lang="ru" sz="1400" i="1">
                <a:solidFill>
                  <a:srgbClr val="235666"/>
                </a:solidFill>
                <a:latin typeface="Cambria"/>
              </a:rPr>
              <a:t>Либо соглашается с тобой, либо резко осуждает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Cambria</vt:lpstr>
      <vt:lpstr>Tahoma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verbovka-memo.pdf</dc:title>
  <dc:subject/>
  <dc:creator>churilov_sa</dc:creator>
  <cp:keywords/>
  <cp:lastModifiedBy>777</cp:lastModifiedBy>
  <cp:revision>1</cp:revision>
  <dcterms:modified xsi:type="dcterms:W3CDTF">2023-10-23T08:41:45Z</dcterms:modified>
</cp:coreProperties>
</file>